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3716000" cy="10287000"/>
  <p:notesSz cx="6858000" cy="9144000"/>
  <p:embeddedFontLst>
    <p:embeddedFont>
      <p:font typeface="Codec Pro Bold" charset="1" panose="00000600000000000000"/>
      <p:regular r:id="rId8"/>
    </p:embeddedFont>
    <p:embeddedFont>
      <p:font typeface="Codec Pro" charset="1" panose="00000500000000000000"/>
      <p:regular r:id="rId9"/>
    </p:embeddedFont>
    <p:embeddedFont>
      <p:font typeface="Montserrat Bold" charset="1" panose="00000800000000000000"/>
      <p:regular r:id="rId10"/>
    </p:embeddedFont>
    <p:embeddedFont>
      <p:font typeface="Montserrat" charset="1" panose="0000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jpe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13716000" y="0"/>
                </a:moveTo>
                <a:lnTo>
                  <a:pt x="0" y="0"/>
                </a:lnTo>
                <a:lnTo>
                  <a:pt x="0" y="10287000"/>
                </a:lnTo>
                <a:lnTo>
                  <a:pt x="13716000" y="10287000"/>
                </a:lnTo>
                <a:lnTo>
                  <a:pt x="13716000" y="0"/>
                </a:lnTo>
                <a:close/>
              </a:path>
            </a:pathLst>
          </a:custGeom>
          <a:blipFill>
            <a:blip r:embed="rId2"/>
            <a:stretch>
              <a:fillRect l="-9988" t="-2138" r="-1514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0843" y="6346886"/>
            <a:ext cx="3443414" cy="531219"/>
            <a:chOff x="0" y="0"/>
            <a:chExt cx="961970" cy="148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1970" cy="148404"/>
            </a:xfrm>
            <a:custGeom>
              <a:avLst/>
              <a:gdLst/>
              <a:ahLst/>
              <a:cxnLst/>
              <a:rect r="r" b="b" t="t" l="l"/>
              <a:pathLst>
                <a:path h="148404" w="961970">
                  <a:moveTo>
                    <a:pt x="74202" y="0"/>
                  </a:moveTo>
                  <a:lnTo>
                    <a:pt x="887768" y="0"/>
                  </a:lnTo>
                  <a:cubicBezTo>
                    <a:pt x="907447" y="0"/>
                    <a:pt x="926321" y="7818"/>
                    <a:pt x="940237" y="21733"/>
                  </a:cubicBezTo>
                  <a:cubicBezTo>
                    <a:pt x="954152" y="35649"/>
                    <a:pt x="961970" y="54522"/>
                    <a:pt x="961970" y="74202"/>
                  </a:cubicBezTo>
                  <a:lnTo>
                    <a:pt x="961970" y="74202"/>
                  </a:lnTo>
                  <a:cubicBezTo>
                    <a:pt x="961970" y="115183"/>
                    <a:pt x="928748" y="148404"/>
                    <a:pt x="887768" y="148404"/>
                  </a:cubicBezTo>
                  <a:lnTo>
                    <a:pt x="74202" y="148404"/>
                  </a:lnTo>
                  <a:cubicBezTo>
                    <a:pt x="33221" y="148404"/>
                    <a:pt x="0" y="115183"/>
                    <a:pt x="0" y="74202"/>
                  </a:cubicBezTo>
                  <a:lnTo>
                    <a:pt x="0" y="74202"/>
                  </a:lnTo>
                  <a:cubicBezTo>
                    <a:pt x="0" y="33221"/>
                    <a:pt x="33221" y="0"/>
                    <a:pt x="74202" y="0"/>
                  </a:cubicBezTo>
                  <a:close/>
                </a:path>
              </a:pathLst>
            </a:custGeom>
            <a:solidFill>
              <a:srgbClr val="11368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961970" cy="157929"/>
            </a:xfrm>
            <a:prstGeom prst="rect">
              <a:avLst/>
            </a:prstGeom>
          </p:spPr>
          <p:txBody>
            <a:bodyPr anchor="ctr" rtlCol="false" tIns="65168" lIns="65168" bIns="65168" rIns="65168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82596" y="-1095781"/>
            <a:ext cx="8421942" cy="8421942"/>
          </a:xfrm>
          <a:custGeom>
            <a:avLst/>
            <a:gdLst/>
            <a:ahLst/>
            <a:cxnLst/>
            <a:rect r="r" b="b" t="t" l="l"/>
            <a:pathLst>
              <a:path h="8421942" w="8421942">
                <a:moveTo>
                  <a:pt x="0" y="0"/>
                </a:moveTo>
                <a:lnTo>
                  <a:pt x="8421942" y="0"/>
                </a:lnTo>
                <a:lnTo>
                  <a:pt x="8421942" y="8421942"/>
                </a:lnTo>
                <a:lnTo>
                  <a:pt x="0" y="842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76748" y="-712528"/>
            <a:ext cx="7313721" cy="73137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  <a:ln w="3429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176976" y="3450077"/>
            <a:ext cx="6075049" cy="6075049"/>
          </a:xfrm>
          <a:custGeom>
            <a:avLst/>
            <a:gdLst/>
            <a:ahLst/>
            <a:cxnLst/>
            <a:rect r="r" b="b" t="t" l="l"/>
            <a:pathLst>
              <a:path h="6075049" w="6075049">
                <a:moveTo>
                  <a:pt x="0" y="0"/>
                </a:moveTo>
                <a:lnTo>
                  <a:pt x="6075049" y="0"/>
                </a:lnTo>
                <a:lnTo>
                  <a:pt x="6075049" y="6075049"/>
                </a:lnTo>
                <a:lnTo>
                  <a:pt x="0" y="607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39883" y="3869485"/>
            <a:ext cx="5153684" cy="51536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1770" t="0" r="-26007" b="0"/>
              </a:stretch>
            </a:blipFill>
            <a:ln w="3429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731180" y="1300751"/>
            <a:ext cx="5320394" cy="5300442"/>
          </a:xfrm>
          <a:custGeom>
            <a:avLst/>
            <a:gdLst/>
            <a:ahLst/>
            <a:cxnLst/>
            <a:rect r="r" b="b" t="t" l="l"/>
            <a:pathLst>
              <a:path h="5300442" w="5320394">
                <a:moveTo>
                  <a:pt x="0" y="0"/>
                </a:moveTo>
                <a:lnTo>
                  <a:pt x="5320394" y="0"/>
                </a:lnTo>
                <a:lnTo>
                  <a:pt x="5320394" y="5300442"/>
                </a:lnTo>
                <a:lnTo>
                  <a:pt x="0" y="5300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409346" y="1263831"/>
            <a:ext cx="1740629" cy="709920"/>
            <a:chOff x="0" y="0"/>
            <a:chExt cx="486271" cy="1983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6271" cy="198327"/>
            </a:xfrm>
            <a:custGeom>
              <a:avLst/>
              <a:gdLst/>
              <a:ahLst/>
              <a:cxnLst/>
              <a:rect r="r" b="b" t="t" l="l"/>
              <a:pathLst>
                <a:path h="198327" w="486271">
                  <a:moveTo>
                    <a:pt x="99163" y="0"/>
                  </a:moveTo>
                  <a:lnTo>
                    <a:pt x="387108" y="0"/>
                  </a:lnTo>
                  <a:cubicBezTo>
                    <a:pt x="441874" y="0"/>
                    <a:pt x="486271" y="44397"/>
                    <a:pt x="486271" y="99163"/>
                  </a:cubicBezTo>
                  <a:lnTo>
                    <a:pt x="486271" y="99163"/>
                  </a:lnTo>
                  <a:cubicBezTo>
                    <a:pt x="486271" y="153930"/>
                    <a:pt x="441874" y="198327"/>
                    <a:pt x="387108" y="198327"/>
                  </a:cubicBezTo>
                  <a:lnTo>
                    <a:pt x="99163" y="198327"/>
                  </a:lnTo>
                  <a:cubicBezTo>
                    <a:pt x="44397" y="198327"/>
                    <a:pt x="0" y="153930"/>
                    <a:pt x="0" y="99163"/>
                  </a:cubicBezTo>
                  <a:lnTo>
                    <a:pt x="0" y="99163"/>
                  </a:lnTo>
                  <a:cubicBezTo>
                    <a:pt x="0" y="44397"/>
                    <a:pt x="44397" y="0"/>
                    <a:pt x="99163" y="0"/>
                  </a:cubicBezTo>
                  <a:close/>
                </a:path>
              </a:pathLst>
            </a:custGeom>
            <a:solidFill>
              <a:srgbClr val="224DA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86271" cy="207852"/>
            </a:xfrm>
            <a:prstGeom prst="rect">
              <a:avLst/>
            </a:prstGeom>
          </p:spPr>
          <p:txBody>
            <a:bodyPr anchor="ctr" rtlCol="false" tIns="65168" lIns="65168" bIns="65168" rIns="65168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48800" y="1119852"/>
            <a:ext cx="709920" cy="7099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6083" lIns="46083" bIns="46083" rIns="46083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9917" y="8107940"/>
            <a:ext cx="3642795" cy="987588"/>
            <a:chOff x="0" y="0"/>
            <a:chExt cx="1017670" cy="2758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7670" cy="275898"/>
            </a:xfrm>
            <a:custGeom>
              <a:avLst/>
              <a:gdLst/>
              <a:ahLst/>
              <a:cxnLst/>
              <a:rect r="r" b="b" t="t" l="l"/>
              <a:pathLst>
                <a:path h="275898" w="1017670">
                  <a:moveTo>
                    <a:pt x="99888" y="0"/>
                  </a:moveTo>
                  <a:lnTo>
                    <a:pt x="917782" y="0"/>
                  </a:lnTo>
                  <a:cubicBezTo>
                    <a:pt x="944274" y="0"/>
                    <a:pt x="969681" y="10524"/>
                    <a:pt x="988413" y="29256"/>
                  </a:cubicBezTo>
                  <a:cubicBezTo>
                    <a:pt x="1007146" y="47989"/>
                    <a:pt x="1017670" y="73396"/>
                    <a:pt x="1017670" y="99888"/>
                  </a:cubicBezTo>
                  <a:lnTo>
                    <a:pt x="1017670" y="176010"/>
                  </a:lnTo>
                  <a:cubicBezTo>
                    <a:pt x="1017670" y="231176"/>
                    <a:pt x="972948" y="275898"/>
                    <a:pt x="917782" y="275898"/>
                  </a:cubicBezTo>
                  <a:lnTo>
                    <a:pt x="99888" y="275898"/>
                  </a:lnTo>
                  <a:cubicBezTo>
                    <a:pt x="44721" y="275898"/>
                    <a:pt x="0" y="231176"/>
                    <a:pt x="0" y="176010"/>
                  </a:cubicBezTo>
                  <a:lnTo>
                    <a:pt x="0" y="99888"/>
                  </a:lnTo>
                  <a:cubicBezTo>
                    <a:pt x="0" y="44721"/>
                    <a:pt x="44721" y="0"/>
                    <a:pt x="998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1017670" cy="285423"/>
            </a:xfrm>
            <a:prstGeom prst="rect">
              <a:avLst/>
            </a:prstGeom>
          </p:spPr>
          <p:txBody>
            <a:bodyPr anchor="ctr" rtlCol="false" tIns="65168" lIns="65168" bIns="65168" rIns="65168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69818" y="7917126"/>
            <a:ext cx="2517914" cy="531219"/>
            <a:chOff x="0" y="0"/>
            <a:chExt cx="703417" cy="1484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3417" cy="148404"/>
            </a:xfrm>
            <a:custGeom>
              <a:avLst/>
              <a:gdLst/>
              <a:ahLst/>
              <a:cxnLst/>
              <a:rect r="r" b="b" t="t" l="l"/>
              <a:pathLst>
                <a:path h="148404" w="703417">
                  <a:moveTo>
                    <a:pt x="74202" y="0"/>
                  </a:moveTo>
                  <a:lnTo>
                    <a:pt x="629215" y="0"/>
                  </a:lnTo>
                  <a:cubicBezTo>
                    <a:pt x="670196" y="0"/>
                    <a:pt x="703417" y="33221"/>
                    <a:pt x="703417" y="74202"/>
                  </a:cubicBezTo>
                  <a:lnTo>
                    <a:pt x="703417" y="74202"/>
                  </a:lnTo>
                  <a:cubicBezTo>
                    <a:pt x="703417" y="115183"/>
                    <a:pt x="670196" y="148404"/>
                    <a:pt x="629215" y="148404"/>
                  </a:cubicBezTo>
                  <a:lnTo>
                    <a:pt x="74202" y="148404"/>
                  </a:lnTo>
                  <a:cubicBezTo>
                    <a:pt x="33221" y="148404"/>
                    <a:pt x="0" y="115183"/>
                    <a:pt x="0" y="74202"/>
                  </a:cubicBezTo>
                  <a:lnTo>
                    <a:pt x="0" y="74202"/>
                  </a:lnTo>
                  <a:cubicBezTo>
                    <a:pt x="0" y="33221"/>
                    <a:pt x="33221" y="0"/>
                    <a:pt x="74202" y="0"/>
                  </a:cubicBezTo>
                  <a:close/>
                </a:path>
              </a:pathLst>
            </a:custGeom>
            <a:solidFill>
              <a:srgbClr val="11368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703417" cy="157929"/>
            </a:xfrm>
            <a:prstGeom prst="rect">
              <a:avLst/>
            </a:prstGeom>
          </p:spPr>
          <p:txBody>
            <a:bodyPr anchor="ctr" rtlCol="false" tIns="65168" lIns="65168" bIns="65168" rIns="65168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867177" y="6143360"/>
            <a:ext cx="3151058" cy="4457730"/>
          </a:xfrm>
          <a:custGeom>
            <a:avLst/>
            <a:gdLst/>
            <a:ahLst/>
            <a:cxnLst/>
            <a:rect r="r" b="b" t="t" l="l"/>
            <a:pathLst>
              <a:path h="4457730" w="3151058">
                <a:moveTo>
                  <a:pt x="0" y="0"/>
                </a:moveTo>
                <a:lnTo>
                  <a:pt x="3151058" y="0"/>
                </a:lnTo>
                <a:lnTo>
                  <a:pt x="3151058" y="4457730"/>
                </a:lnTo>
                <a:lnTo>
                  <a:pt x="0" y="445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45763" y="6340616"/>
            <a:ext cx="543760" cy="54376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4D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6083" lIns="46083" bIns="46083" rIns="46083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45835" y="6452714"/>
            <a:ext cx="343617" cy="319564"/>
          </a:xfrm>
          <a:custGeom>
            <a:avLst/>
            <a:gdLst/>
            <a:ahLst/>
            <a:cxnLst/>
            <a:rect r="r" b="b" t="t" l="l"/>
            <a:pathLst>
              <a:path h="319564" w="343617">
                <a:moveTo>
                  <a:pt x="0" y="0"/>
                </a:moveTo>
                <a:lnTo>
                  <a:pt x="343616" y="0"/>
                </a:lnTo>
                <a:lnTo>
                  <a:pt x="343616" y="319564"/>
                </a:lnTo>
                <a:lnTo>
                  <a:pt x="0" y="319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838571" y="1233741"/>
            <a:ext cx="629221" cy="482141"/>
          </a:xfrm>
          <a:custGeom>
            <a:avLst/>
            <a:gdLst/>
            <a:ahLst/>
            <a:cxnLst/>
            <a:rect r="r" b="b" t="t" l="l"/>
            <a:pathLst>
              <a:path h="482141" w="629221">
                <a:moveTo>
                  <a:pt x="0" y="0"/>
                </a:moveTo>
                <a:lnTo>
                  <a:pt x="629221" y="0"/>
                </a:lnTo>
                <a:lnTo>
                  <a:pt x="629221" y="482141"/>
                </a:lnTo>
                <a:lnTo>
                  <a:pt x="0" y="4821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45763" y="1441431"/>
            <a:ext cx="7333897" cy="212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7710" b="true">
                <a:solidFill>
                  <a:srgbClr val="0C2B6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INTEGRATION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5763" y="3469127"/>
            <a:ext cx="5912237" cy="115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0"/>
              </a:lnSpc>
            </a:pPr>
            <a:r>
              <a:rPr lang="en-US" sz="7710" b="true">
                <a:solidFill>
                  <a:srgbClr val="224DA8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SERVICES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0101" y="6493812"/>
            <a:ext cx="3074156" cy="22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1"/>
              </a:lnSpc>
            </a:pPr>
            <a:r>
              <a:rPr lang="en-US" sz="145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REAL-TIME DATA INTEGRATION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9917" y="5674775"/>
            <a:ext cx="3293721" cy="46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5"/>
              </a:lnSpc>
            </a:pPr>
            <a:r>
              <a:rPr lang="en-US" sz="3175" b="true">
                <a:solidFill>
                  <a:srgbClr val="0C2B6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 SERVICES: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9917" y="4700808"/>
            <a:ext cx="5761263" cy="53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542">
                <a:solidFill>
                  <a:srgbClr val="0C2B6F"/>
                </a:solidFill>
                <a:latin typeface="Codec Pro"/>
                <a:ea typeface="Codec Pro"/>
                <a:cs typeface="Codec Pro"/>
                <a:sym typeface="Codec Pro"/>
              </a:rPr>
              <a:t>Simplify your data integration for faster, more intelligent business decisions. Save 15% on all packages!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418799" y="1378235"/>
            <a:ext cx="1120096" cy="45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69"/>
              </a:lnSpc>
            </a:pPr>
            <a:r>
              <a:rPr lang="en-US" sz="145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Thynk Unlimited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0288" y="8548493"/>
            <a:ext cx="2731591" cy="28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7"/>
              </a:lnSpc>
            </a:pPr>
            <a:r>
              <a:rPr lang="en-US" sz="1632">
                <a:solidFill>
                  <a:srgbClr val="0C2B6F"/>
                </a:solidFill>
                <a:latin typeface="Codec Pro"/>
                <a:ea typeface="Codec Pro"/>
                <a:cs typeface="Codec Pro"/>
                <a:sym typeface="Codec Pro"/>
              </a:rPr>
              <a:t>www.reallygreatsite.com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0288" y="8058311"/>
            <a:ext cx="2429064" cy="24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2"/>
              </a:lnSpc>
            </a:pPr>
            <a:r>
              <a:rPr lang="en-US" sz="163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More Information At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04997" y="6973531"/>
            <a:ext cx="3207715" cy="531219"/>
            <a:chOff x="0" y="0"/>
            <a:chExt cx="896123" cy="14840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96123" cy="148404"/>
            </a:xfrm>
            <a:custGeom>
              <a:avLst/>
              <a:gdLst/>
              <a:ahLst/>
              <a:cxnLst/>
              <a:rect r="r" b="b" t="t" l="l"/>
              <a:pathLst>
                <a:path h="148404" w="896123">
                  <a:moveTo>
                    <a:pt x="74202" y="0"/>
                  </a:moveTo>
                  <a:lnTo>
                    <a:pt x="821921" y="0"/>
                  </a:lnTo>
                  <a:cubicBezTo>
                    <a:pt x="862902" y="0"/>
                    <a:pt x="896123" y="33221"/>
                    <a:pt x="896123" y="74202"/>
                  </a:cubicBezTo>
                  <a:lnTo>
                    <a:pt x="896123" y="74202"/>
                  </a:lnTo>
                  <a:cubicBezTo>
                    <a:pt x="896123" y="115183"/>
                    <a:pt x="862902" y="148404"/>
                    <a:pt x="821921" y="148404"/>
                  </a:cubicBezTo>
                  <a:lnTo>
                    <a:pt x="74202" y="148404"/>
                  </a:lnTo>
                  <a:cubicBezTo>
                    <a:pt x="33221" y="148404"/>
                    <a:pt x="0" y="115183"/>
                    <a:pt x="0" y="74202"/>
                  </a:cubicBezTo>
                  <a:lnTo>
                    <a:pt x="0" y="74202"/>
                  </a:lnTo>
                  <a:cubicBezTo>
                    <a:pt x="0" y="33221"/>
                    <a:pt x="33221" y="0"/>
                    <a:pt x="74202" y="0"/>
                  </a:cubicBezTo>
                  <a:close/>
                </a:path>
              </a:pathLst>
            </a:custGeom>
            <a:solidFill>
              <a:srgbClr val="113686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896123" cy="157929"/>
            </a:xfrm>
            <a:prstGeom prst="rect">
              <a:avLst/>
            </a:prstGeom>
          </p:spPr>
          <p:txBody>
            <a:bodyPr anchor="ctr" rtlCol="false" tIns="65168" lIns="65168" bIns="65168" rIns="65168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69917" y="6967261"/>
            <a:ext cx="543760" cy="54376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4DA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46083" lIns="46083" bIns="46083" rIns="46083"/>
            <a:lstStyle/>
            <a:p>
              <a:pPr algn="ctr">
                <a:lnSpc>
                  <a:spcPts val="1411"/>
                </a:lnSpc>
              </a:pP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069989" y="7079359"/>
            <a:ext cx="343617" cy="319564"/>
          </a:xfrm>
          <a:custGeom>
            <a:avLst/>
            <a:gdLst/>
            <a:ahLst/>
            <a:cxnLst/>
            <a:rect r="r" b="b" t="t" l="l"/>
            <a:pathLst>
              <a:path h="319564" w="343617">
                <a:moveTo>
                  <a:pt x="0" y="0"/>
                </a:moveTo>
                <a:lnTo>
                  <a:pt x="343617" y="0"/>
                </a:lnTo>
                <a:lnTo>
                  <a:pt x="343617" y="319564"/>
                </a:lnTo>
                <a:lnTo>
                  <a:pt x="0" y="319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774256" y="7120457"/>
            <a:ext cx="2838456" cy="22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1"/>
              </a:lnSpc>
            </a:pPr>
            <a:r>
              <a:rPr lang="en-US" sz="1451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CLOUD DATA INTEGRATION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3850549" y="7941973"/>
            <a:ext cx="799528" cy="799528"/>
          </a:xfrm>
          <a:custGeom>
            <a:avLst/>
            <a:gdLst/>
            <a:ahLst/>
            <a:cxnLst/>
            <a:rect r="r" b="b" t="t" l="l"/>
            <a:pathLst>
              <a:path h="799528" w="799528">
                <a:moveTo>
                  <a:pt x="0" y="0"/>
                </a:moveTo>
                <a:lnTo>
                  <a:pt x="799527" y="0"/>
                </a:lnTo>
                <a:lnTo>
                  <a:pt x="799527" y="799527"/>
                </a:lnTo>
                <a:lnTo>
                  <a:pt x="0" y="799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4003187" y="8094611"/>
            <a:ext cx="494251" cy="494251"/>
          </a:xfrm>
          <a:custGeom>
            <a:avLst/>
            <a:gdLst/>
            <a:ahLst/>
            <a:cxnLst/>
            <a:rect r="r" b="b" t="t" l="l"/>
            <a:pathLst>
              <a:path h="494251" w="494251">
                <a:moveTo>
                  <a:pt x="0" y="0"/>
                </a:moveTo>
                <a:lnTo>
                  <a:pt x="494251" y="0"/>
                </a:lnTo>
                <a:lnTo>
                  <a:pt x="494251" y="494251"/>
                </a:lnTo>
                <a:lnTo>
                  <a:pt x="0" y="4942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7" t="0" r="-58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4078" y="1902480"/>
            <a:ext cx="5732125" cy="5954184"/>
          </a:xfrm>
          <a:custGeom>
            <a:avLst/>
            <a:gdLst/>
            <a:ahLst/>
            <a:cxnLst/>
            <a:rect r="r" b="b" t="t" l="l"/>
            <a:pathLst>
              <a:path h="5954184" w="5732125">
                <a:moveTo>
                  <a:pt x="0" y="0"/>
                </a:moveTo>
                <a:lnTo>
                  <a:pt x="5732125" y="0"/>
                </a:lnTo>
                <a:lnTo>
                  <a:pt x="5732125" y="5954184"/>
                </a:lnTo>
                <a:lnTo>
                  <a:pt x="0" y="595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9038">
            <a:off x="-334167" y="7742008"/>
            <a:ext cx="14356752" cy="4273740"/>
          </a:xfrm>
          <a:custGeom>
            <a:avLst/>
            <a:gdLst/>
            <a:ahLst/>
            <a:cxnLst/>
            <a:rect r="r" b="b" t="t" l="l"/>
            <a:pathLst>
              <a:path h="4273740" w="14356752">
                <a:moveTo>
                  <a:pt x="0" y="0"/>
                </a:moveTo>
                <a:lnTo>
                  <a:pt x="14356752" y="0"/>
                </a:lnTo>
                <a:lnTo>
                  <a:pt x="14356752" y="4273741"/>
                </a:lnTo>
                <a:lnTo>
                  <a:pt x="0" y="4273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34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8578" y="2191251"/>
            <a:ext cx="5309670" cy="2986690"/>
          </a:xfrm>
          <a:custGeom>
            <a:avLst/>
            <a:gdLst/>
            <a:ahLst/>
            <a:cxnLst/>
            <a:rect r="r" b="b" t="t" l="l"/>
            <a:pathLst>
              <a:path h="2986690" w="5309670">
                <a:moveTo>
                  <a:pt x="0" y="0"/>
                </a:moveTo>
                <a:lnTo>
                  <a:pt x="5309670" y="0"/>
                </a:lnTo>
                <a:lnTo>
                  <a:pt x="5309670" y="2986690"/>
                </a:lnTo>
                <a:lnTo>
                  <a:pt x="0" y="2986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2969" y="1474742"/>
            <a:ext cx="5066226" cy="3411627"/>
            <a:chOff x="0" y="0"/>
            <a:chExt cx="812800" cy="5473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47344"/>
            </a:xfrm>
            <a:custGeom>
              <a:avLst/>
              <a:gdLst/>
              <a:ahLst/>
              <a:cxnLst/>
              <a:rect r="r" b="b" t="t" l="l"/>
              <a:pathLst>
                <a:path h="547344" w="812800">
                  <a:moveTo>
                    <a:pt x="139061" y="0"/>
                  </a:moveTo>
                  <a:lnTo>
                    <a:pt x="673739" y="0"/>
                  </a:lnTo>
                  <a:cubicBezTo>
                    <a:pt x="710620" y="0"/>
                    <a:pt x="745991" y="14651"/>
                    <a:pt x="772070" y="40730"/>
                  </a:cubicBezTo>
                  <a:cubicBezTo>
                    <a:pt x="798149" y="66809"/>
                    <a:pt x="812800" y="102180"/>
                    <a:pt x="812800" y="139061"/>
                  </a:cubicBezTo>
                  <a:lnTo>
                    <a:pt x="812800" y="408283"/>
                  </a:lnTo>
                  <a:cubicBezTo>
                    <a:pt x="812800" y="445164"/>
                    <a:pt x="798149" y="480535"/>
                    <a:pt x="772070" y="506614"/>
                  </a:cubicBezTo>
                  <a:cubicBezTo>
                    <a:pt x="745991" y="532693"/>
                    <a:pt x="710620" y="547344"/>
                    <a:pt x="673739" y="547344"/>
                  </a:cubicBezTo>
                  <a:lnTo>
                    <a:pt x="139061" y="547344"/>
                  </a:lnTo>
                  <a:cubicBezTo>
                    <a:pt x="102180" y="547344"/>
                    <a:pt x="66809" y="532693"/>
                    <a:pt x="40730" y="506614"/>
                  </a:cubicBezTo>
                  <a:cubicBezTo>
                    <a:pt x="14651" y="480535"/>
                    <a:pt x="0" y="445164"/>
                    <a:pt x="0" y="408283"/>
                  </a:cubicBezTo>
                  <a:lnTo>
                    <a:pt x="0" y="139061"/>
                  </a:lnTo>
                  <a:cubicBezTo>
                    <a:pt x="0" y="102180"/>
                    <a:pt x="14651" y="66809"/>
                    <a:pt x="40730" y="40730"/>
                  </a:cubicBezTo>
                  <a:cubicBezTo>
                    <a:pt x="66809" y="14651"/>
                    <a:pt x="102180" y="0"/>
                    <a:pt x="139061" y="0"/>
                  </a:cubicBezTo>
                  <a:close/>
                </a:path>
              </a:pathLst>
            </a:custGeom>
            <a:blipFill>
              <a:blip r:embed="rId8"/>
              <a:stretch>
                <a:fillRect l="-727" t="0" r="-727" b="0"/>
              </a:stretch>
            </a:blipFill>
            <a:ln w="1333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837312" y="2907973"/>
            <a:ext cx="2635469" cy="2645389"/>
          </a:xfrm>
          <a:custGeom>
            <a:avLst/>
            <a:gdLst/>
            <a:ahLst/>
            <a:cxnLst/>
            <a:rect r="r" b="b" t="t" l="l"/>
            <a:pathLst>
              <a:path h="2645389" w="2635469">
                <a:moveTo>
                  <a:pt x="0" y="0"/>
                </a:moveTo>
                <a:lnTo>
                  <a:pt x="2635469" y="0"/>
                </a:lnTo>
                <a:lnTo>
                  <a:pt x="2635469" y="2645390"/>
                </a:lnTo>
                <a:lnTo>
                  <a:pt x="0" y="2645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5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059895" y="3012518"/>
            <a:ext cx="2288982" cy="22889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5000" t="0" r="-25000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689806" y="8029475"/>
            <a:ext cx="400086" cy="400086"/>
          </a:xfrm>
          <a:custGeom>
            <a:avLst/>
            <a:gdLst/>
            <a:ahLst/>
            <a:cxnLst/>
            <a:rect r="r" b="b" t="t" l="l"/>
            <a:pathLst>
              <a:path h="400086" w="400086">
                <a:moveTo>
                  <a:pt x="0" y="0"/>
                </a:moveTo>
                <a:lnTo>
                  <a:pt x="400087" y="0"/>
                </a:lnTo>
                <a:lnTo>
                  <a:pt x="400087" y="400086"/>
                </a:lnTo>
                <a:lnTo>
                  <a:pt x="0" y="4000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90351" y="8130020"/>
            <a:ext cx="198997" cy="198997"/>
          </a:xfrm>
          <a:custGeom>
            <a:avLst/>
            <a:gdLst/>
            <a:ahLst/>
            <a:cxnLst/>
            <a:rect r="r" b="b" t="t" l="l"/>
            <a:pathLst>
              <a:path h="198997" w="198997">
                <a:moveTo>
                  <a:pt x="0" y="0"/>
                </a:moveTo>
                <a:lnTo>
                  <a:pt x="198997" y="0"/>
                </a:lnTo>
                <a:lnTo>
                  <a:pt x="198997" y="198996"/>
                </a:lnTo>
                <a:lnTo>
                  <a:pt x="0" y="1989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60030" y="1260454"/>
            <a:ext cx="2711967" cy="563500"/>
            <a:chOff x="0" y="0"/>
            <a:chExt cx="757552" cy="1574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7552" cy="157406"/>
            </a:xfrm>
            <a:custGeom>
              <a:avLst/>
              <a:gdLst/>
              <a:ahLst/>
              <a:cxnLst/>
              <a:rect r="r" b="b" t="t" l="l"/>
              <a:pathLst>
                <a:path h="157406" w="757552">
                  <a:moveTo>
                    <a:pt x="78703" y="0"/>
                  </a:moveTo>
                  <a:lnTo>
                    <a:pt x="678849" y="0"/>
                  </a:lnTo>
                  <a:cubicBezTo>
                    <a:pt x="699722" y="0"/>
                    <a:pt x="719740" y="8292"/>
                    <a:pt x="734500" y="23052"/>
                  </a:cubicBezTo>
                  <a:cubicBezTo>
                    <a:pt x="749260" y="37811"/>
                    <a:pt x="757552" y="57830"/>
                    <a:pt x="757552" y="78703"/>
                  </a:cubicBezTo>
                  <a:lnTo>
                    <a:pt x="757552" y="78703"/>
                  </a:lnTo>
                  <a:cubicBezTo>
                    <a:pt x="757552" y="99576"/>
                    <a:pt x="749260" y="119595"/>
                    <a:pt x="734500" y="134355"/>
                  </a:cubicBezTo>
                  <a:cubicBezTo>
                    <a:pt x="719740" y="149114"/>
                    <a:pt x="699722" y="157406"/>
                    <a:pt x="678849" y="157406"/>
                  </a:cubicBezTo>
                  <a:lnTo>
                    <a:pt x="78703" y="157406"/>
                  </a:lnTo>
                  <a:cubicBezTo>
                    <a:pt x="57830" y="157406"/>
                    <a:pt x="37811" y="149114"/>
                    <a:pt x="23052" y="134355"/>
                  </a:cubicBezTo>
                  <a:cubicBezTo>
                    <a:pt x="8292" y="119595"/>
                    <a:pt x="0" y="99576"/>
                    <a:pt x="0" y="78703"/>
                  </a:cubicBezTo>
                  <a:lnTo>
                    <a:pt x="0" y="78703"/>
                  </a:lnTo>
                  <a:cubicBezTo>
                    <a:pt x="0" y="57830"/>
                    <a:pt x="8292" y="37811"/>
                    <a:pt x="23052" y="23052"/>
                  </a:cubicBezTo>
                  <a:cubicBezTo>
                    <a:pt x="37811" y="8292"/>
                    <a:pt x="57830" y="0"/>
                    <a:pt x="78703" y="0"/>
                  </a:cubicBezTo>
                  <a:close/>
                </a:path>
              </a:pathLst>
            </a:custGeom>
            <a:solidFill>
              <a:srgbClr val="15347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757552" cy="138356"/>
            </a:xfrm>
            <a:prstGeom prst="rect">
              <a:avLst/>
            </a:prstGeom>
          </p:spPr>
          <p:txBody>
            <a:bodyPr anchor="ctr" rtlCol="false" tIns="46083" lIns="46083" bIns="46083" rIns="46083"/>
            <a:lstStyle/>
            <a:p>
              <a:pPr algn="ctr">
                <a:lnSpc>
                  <a:spcPts val="19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9917" y="5358997"/>
            <a:ext cx="5604161" cy="232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8"/>
              </a:lnSpc>
            </a:pPr>
            <a:r>
              <a:rPr lang="en-US" b="true" sz="8617" spc="-17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Timeline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1816" y="1427326"/>
            <a:ext cx="2603467" cy="2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sz="1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Warner &amp; Spencer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9806" y="1544635"/>
            <a:ext cx="2915633" cy="2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b="true" sz="18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DISCOVERY PHASE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4209" y="2524887"/>
            <a:ext cx="862332" cy="4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b="true" sz="31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71791" y="2207468"/>
            <a:ext cx="807169" cy="36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</a:pPr>
            <a:r>
              <a:rPr lang="en-US" sz="1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4209" y="4057498"/>
            <a:ext cx="862332" cy="4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b="true" sz="31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71791" y="3740080"/>
            <a:ext cx="807169" cy="36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</a:pPr>
            <a:r>
              <a:rPr lang="en-US" sz="1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4209" y="5591463"/>
            <a:ext cx="862332" cy="4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b="true" sz="31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1791" y="5274044"/>
            <a:ext cx="807169" cy="36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</a:pPr>
            <a:r>
              <a:rPr lang="en-US" sz="1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4209" y="7124074"/>
            <a:ext cx="862332" cy="43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b="true" sz="317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71791" y="6806655"/>
            <a:ext cx="807169" cy="36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</a:pPr>
            <a:r>
              <a:rPr lang="en-US" sz="1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89806" y="2207468"/>
            <a:ext cx="3616397" cy="44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4"/>
              </a:lnSpc>
            </a:pPr>
            <a:r>
              <a:rPr lang="en-US" sz="16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Identify goals and gather essential project information.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15938" y="8055163"/>
            <a:ext cx="3122922" cy="311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1814" spc="-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www.reallygreatsite.com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22464" y="2912482"/>
            <a:ext cx="2915633" cy="2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b="true" sz="18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PLANNING PHASE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22464" y="3575315"/>
            <a:ext cx="3616397" cy="44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4"/>
              </a:lnSpc>
            </a:pPr>
            <a:r>
              <a:rPr lang="en-US" sz="16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 detailed strategies and define project milestones.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55121" y="4280329"/>
            <a:ext cx="2915633" cy="2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b="true" sz="18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EXECUTION PHASE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55121" y="4943162"/>
            <a:ext cx="3616397" cy="44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4"/>
              </a:lnSpc>
            </a:pPr>
            <a:r>
              <a:rPr lang="en-US" sz="16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 solutions and monitor progress effectively.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87778" y="5648176"/>
            <a:ext cx="2915633" cy="24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b="true" sz="181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REVIEW PHASE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87778" y="6311009"/>
            <a:ext cx="3616397" cy="44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4"/>
              </a:lnSpc>
            </a:pPr>
            <a:r>
              <a:rPr lang="en-US" sz="16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Evaluate results and optimize for future success.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929111" y="1280366"/>
            <a:ext cx="261838" cy="261838"/>
          </a:xfrm>
          <a:custGeom>
            <a:avLst/>
            <a:gdLst/>
            <a:ahLst/>
            <a:cxnLst/>
            <a:rect r="r" b="b" t="t" l="l"/>
            <a:pathLst>
              <a:path h="261838" w="261838">
                <a:moveTo>
                  <a:pt x="0" y="0"/>
                </a:moveTo>
                <a:lnTo>
                  <a:pt x="261838" y="0"/>
                </a:lnTo>
                <a:lnTo>
                  <a:pt x="261838" y="261838"/>
                </a:lnTo>
                <a:lnTo>
                  <a:pt x="0" y="2618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DAGlcz5rc4A</dc:identifier>
  <dcterms:modified xsi:type="dcterms:W3CDTF">2011-08-01T06:04:30Z</dcterms:modified>
  <cp:revision>1</cp:revision>
  <dc:title>Timmerman Industries</dc:title>
</cp:coreProperties>
</file>